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8" y="-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8317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351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855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82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066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18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842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048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377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09360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7729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F68C6-2B3E-4FB5-A047-CFA67F9D35EA}" type="datetimeFigureOut">
              <a:rPr lang="vi-VN" smtClean="0"/>
              <a:t>05/05/2025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387A4-5F85-4DE5-9756-952F744528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796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4384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CUỐI KÌ 2</a:t>
            </a:r>
            <a:endParaRPr lang="vi-VN" sz="4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226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57188"/>
            <a:ext cx="8650157" cy="352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2470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8839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9327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9023566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0476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457200"/>
            <a:ext cx="7848600" cy="2589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0"/>
              </a:spcAft>
            </a:pPr>
            <a:r>
              <a:rPr lang="vi-VN" sz="3200" b="1" i="1" u="dbl">
                <a:solidFill>
                  <a:srgbClr val="A0040F"/>
                </a:solidFill>
                <a:latin typeface="Times New Roman"/>
                <a:ea typeface="Arial"/>
                <a:cs typeface="Times New Roman"/>
              </a:rPr>
              <a:t>Bài 1</a:t>
            </a:r>
            <a:r>
              <a:rPr lang="en-US" sz="3200" b="1" i="1" u="dbl">
                <a:solidFill>
                  <a:srgbClr val="A0040F"/>
                </a:solidFill>
                <a:latin typeface="Times New Roman"/>
                <a:ea typeface="Arial"/>
                <a:cs typeface="Times New Roman"/>
              </a:rPr>
              <a:t>4</a:t>
            </a:r>
            <a:r>
              <a:rPr lang="vi-VN" sz="3200" b="1" i="1" u="dbl">
                <a:solidFill>
                  <a:srgbClr val="A0040F"/>
                </a:solidFill>
                <a:latin typeface="Times New Roman"/>
                <a:ea typeface="Arial"/>
                <a:cs typeface="Times New Roman"/>
              </a:rPr>
              <a:t>:</a:t>
            </a:r>
            <a:r>
              <a:rPr lang="vi-VN" sz="3200">
                <a:solidFill>
                  <a:srgbClr val="A0040F"/>
                </a:solidFill>
                <a:latin typeface="Times New Roman"/>
                <a:ea typeface="Arial"/>
                <a:cs typeface="Times New Roman"/>
              </a:rPr>
              <a:t> </a:t>
            </a:r>
            <a:endParaRPr lang="vi-VN" sz="3200">
              <a:latin typeface="Times New Roman"/>
              <a:ea typeface="Arial"/>
              <a:cs typeface="Times New Roman"/>
            </a:endParaRPr>
          </a:p>
          <a:p>
            <a:pPr>
              <a:lnSpc>
                <a:spcPct val="130000"/>
              </a:lnSpc>
              <a:spcAft>
                <a:spcPts val="0"/>
              </a:spcAft>
            </a:pPr>
            <a:r>
              <a:rPr lang="vi-VN" sz="3200">
                <a:solidFill>
                  <a:srgbClr val="0D0D0D"/>
                </a:solidFill>
                <a:latin typeface="Times New Roman"/>
                <a:ea typeface="Arial"/>
                <a:cs typeface="Times New Roman"/>
              </a:rPr>
              <a:t>Một ca nô đi từ bến A đến bến B hết 6 giờ; khi đi từ B về A nhanh hơn lúc đi là 4km/ giờ nên thời gian chỉ mất 5 giờ. Tính quãng đường AB.</a:t>
            </a:r>
            <a:endParaRPr lang="vi-VN" sz="3200">
              <a:effectLst/>
              <a:latin typeface="Times New Roman"/>
              <a:ea typeface="Arial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6866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10884" y="427846"/>
            <a:ext cx="8630196" cy="6234864"/>
            <a:chOff x="0" y="0"/>
            <a:chExt cx="4482328" cy="24286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482328" cy="2428685"/>
            </a:xfrm>
            <a:custGeom>
              <a:avLst/>
              <a:gdLst/>
              <a:ahLst/>
              <a:cxnLst/>
              <a:rect l="l" t="t" r="r" b="b"/>
              <a:pathLst>
                <a:path w="4482328" h="2428685">
                  <a:moveTo>
                    <a:pt x="22427" y="0"/>
                  </a:moveTo>
                  <a:lnTo>
                    <a:pt x="4459901" y="0"/>
                  </a:lnTo>
                  <a:cubicBezTo>
                    <a:pt x="4472287" y="0"/>
                    <a:pt x="4482328" y="10041"/>
                    <a:pt x="4482328" y="22427"/>
                  </a:cubicBezTo>
                  <a:lnTo>
                    <a:pt x="4482328" y="2406258"/>
                  </a:lnTo>
                  <a:cubicBezTo>
                    <a:pt x="4482328" y="2412206"/>
                    <a:pt x="4479965" y="2417911"/>
                    <a:pt x="4475759" y="2422116"/>
                  </a:cubicBezTo>
                  <a:cubicBezTo>
                    <a:pt x="4471553" y="2426322"/>
                    <a:pt x="4465849" y="2428685"/>
                    <a:pt x="4459901" y="2428685"/>
                  </a:cubicBezTo>
                  <a:lnTo>
                    <a:pt x="22427" y="2428685"/>
                  </a:lnTo>
                  <a:cubicBezTo>
                    <a:pt x="10041" y="2428685"/>
                    <a:pt x="0" y="2418644"/>
                    <a:pt x="0" y="2406258"/>
                  </a:cubicBezTo>
                  <a:lnTo>
                    <a:pt x="0" y="22427"/>
                  </a:lnTo>
                  <a:cubicBezTo>
                    <a:pt x="0" y="16479"/>
                    <a:pt x="2363" y="10775"/>
                    <a:pt x="6569" y="6569"/>
                  </a:cubicBezTo>
                  <a:cubicBezTo>
                    <a:pt x="10775" y="2363"/>
                    <a:pt x="16479" y="0"/>
                    <a:pt x="22427" y="0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344"/>
                </a:lnSpc>
              </a:pPr>
              <a:endParaRPr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95300" y="685800"/>
            <a:ext cx="5856768" cy="536454"/>
          </a:xfrm>
          <a:prstGeom prst="rect">
            <a:avLst/>
          </a:prstGeom>
          <a:noFill/>
        </p:spPr>
        <p:txBody>
          <a:bodyPr wrap="square" lIns="51206" tIns="25603" rIns="51206" bIns="25603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100" b="1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Bài </a:t>
            </a:r>
            <a:r>
              <a:rPr lang="en-US" sz="2100" b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2100" smtClean="0">
                <a:solidFill>
                  <a:srgbClr val="000000"/>
                </a:solidFill>
                <a:cs typeface="Arial" panose="020B0604020202020204" pitchFamily="34" charset="0"/>
              </a:rPr>
              <a:t>Giải </a:t>
            </a:r>
            <a:r>
              <a:rPr lang="vi-VN" sz="2100">
                <a:solidFill>
                  <a:srgbClr val="000000"/>
                </a:solidFill>
                <a:cs typeface="Arial" panose="020B0604020202020204" pitchFamily="34" charset="0"/>
              </a:rPr>
              <a:t>các phương trình sau:</a:t>
            </a:r>
            <a:endParaRPr lang="vi-VN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93" y="5392843"/>
            <a:ext cx="1254584" cy="12698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95299" y="1885093"/>
                <a:ext cx="4130043" cy="562102"/>
              </a:xfrm>
              <a:prstGeom prst="rect">
                <a:avLst/>
              </a:prstGeom>
            </p:spPr>
            <p:txBody>
              <a:bodyPr wrap="square" lIns="51206" tIns="25603" rIns="51206" bIns="25603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ts val="168"/>
                  </a:spcBef>
                  <a:spcAft>
                    <a:spcPts val="168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1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210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 3</m:t>
                      </m:r>
                      <m:d>
                        <m:dPr>
                          <m:ctrlPr>
                            <a:rPr lang="en-US" sz="2100" i="1"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1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fr-FR" sz="21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e>
                      </m:d>
                      <m:r>
                        <a:rPr lang="fr-FR" sz="21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100" i="1"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sz="21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</m:t>
                          </m:r>
                          <m:r>
                            <a:rPr lang="en-US" sz="2100" b="0" i="1" smtClean="0"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−4</m:t>
                          </m:r>
                          <m:r>
                            <a:rPr lang="fr-FR" sz="21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fr-FR" sz="21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=8</m:t>
                      </m:r>
                      <m:r>
                        <a:rPr lang="fr-FR" sz="21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21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−3</m:t>
                      </m:r>
                    </m:oMath>
                  </m:oMathPara>
                </a14:m>
                <a:endParaRPr lang="en-US" sz="2100" i="1"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99" y="1885093"/>
                <a:ext cx="4130043" cy="56210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772775" y="1498600"/>
                <a:ext cx="3465643" cy="997991"/>
              </a:xfrm>
              <a:prstGeom prst="rect">
                <a:avLst/>
              </a:prstGeom>
            </p:spPr>
            <p:txBody>
              <a:bodyPr wrap="square" lIns="51206" tIns="25603" rIns="51206" bIns="25603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ts val="168"/>
                  </a:spcBef>
                  <a:spcAft>
                    <a:spcPts val="168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21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 </m:t>
                      </m:r>
                      <m:f>
                        <m:fPr>
                          <m:ctrlPr>
                            <a:rPr lang="en-US" sz="2100" i="1">
                              <a:solidFill>
                                <a:prstClr val="black"/>
                              </a:solidFill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  <m:r>
                        <a:rPr lang="fr-FR" sz="21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100" i="1">
                              <a:solidFill>
                                <a:prstClr val="black"/>
                              </a:solidFill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5−3</m:t>
                          </m:r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fr-FR" sz="21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solidFill>
                                <a:prstClr val="black"/>
                              </a:solidFill>
                              <a:latin typeface="Cambria Math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+7</m:t>
                          </m:r>
                        </m:num>
                        <m:den>
                          <m:r>
                            <a:rPr lang="fr-FR" sz="2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100">
                  <a:solidFill>
                    <a:prstClr val="black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2775" y="1498600"/>
                <a:ext cx="3465643" cy="99799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>
            <a:off x="4625342" y="1767732"/>
            <a:ext cx="640" cy="40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>
            <a:off x="6934200" y="5105399"/>
            <a:ext cx="1728366" cy="230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8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push dir="u"/>
      </p:transition>
    </mc:Choice>
    <mc:Fallback xmlns="">
      <p:transition spd="med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7200"/>
            <a:ext cx="8690331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2756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9600"/>
            <a:ext cx="8944788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6945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82458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14600"/>
            <a:ext cx="8718262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3755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8907587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2554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560293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848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834005" cy="2830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9435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81025"/>
            <a:ext cx="8932863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9996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104</Words>
  <Application>Microsoft Office PowerPoint</Application>
  <PresentationFormat>On-screen Show (4:3)</PresentationFormat>
  <Paragraphs>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2025-05-05T02:52:19Z</dcterms:created>
  <dcterms:modified xsi:type="dcterms:W3CDTF">2025-05-05T05:09:12Z</dcterms:modified>
</cp:coreProperties>
</file>